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298" r:id="rId3"/>
    <p:sldId id="299" r:id="rId4"/>
    <p:sldId id="300" r:id="rId5"/>
    <p:sldId id="301" r:id="rId6"/>
    <p:sldId id="303" r:id="rId7"/>
    <p:sldId id="304" r:id="rId8"/>
    <p:sldId id="306" r:id="rId9"/>
    <p:sldId id="307" r:id="rId10"/>
    <p:sldId id="308" r:id="rId11"/>
    <p:sldId id="309" r:id="rId12"/>
    <p:sldId id="310" r:id="rId13"/>
    <p:sldId id="312" r:id="rId14"/>
    <p:sldId id="313" r:id="rId15"/>
    <p:sldId id="314" r:id="rId16"/>
    <p:sldId id="315" r:id="rId17"/>
    <p:sldId id="317" r:id="rId18"/>
    <p:sldId id="318" r:id="rId19"/>
    <p:sldId id="319" r:id="rId20"/>
    <p:sldId id="321" r:id="rId21"/>
    <p:sldId id="322" r:id="rId22"/>
    <p:sldId id="323" r:id="rId23"/>
    <p:sldId id="324" r:id="rId24"/>
    <p:sldId id="326" r:id="rId25"/>
    <p:sldId id="327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56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9" r:id="rId50"/>
    <p:sldId id="357" r:id="rId51"/>
    <p:sldId id="358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71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1" r:id="rId70"/>
    <p:sldId id="382" r:id="rId71"/>
    <p:sldId id="383" r:id="rId72"/>
    <p:sldId id="385" r:id="rId73"/>
    <p:sldId id="386" r:id="rId74"/>
    <p:sldId id="388" r:id="rId75"/>
    <p:sldId id="389" r:id="rId76"/>
    <p:sldId id="390" r:id="rId77"/>
    <p:sldId id="391" r:id="rId78"/>
    <p:sldId id="392" r:id="rId79"/>
    <p:sldId id="394" r:id="rId80"/>
    <p:sldId id="395" r:id="rId81"/>
    <p:sldId id="396" r:id="rId82"/>
    <p:sldId id="398" r:id="rId83"/>
    <p:sldId id="399" r:id="rId84"/>
    <p:sldId id="400" r:id="rId85"/>
    <p:sldId id="401" r:id="rId86"/>
    <p:sldId id="402" r:id="rId87"/>
    <p:sldId id="403" r:id="rId88"/>
    <p:sldId id="405" r:id="rId89"/>
    <p:sldId id="406" r:id="rId90"/>
    <p:sldId id="407" r:id="rId91"/>
    <p:sldId id="408" r:id="rId92"/>
    <p:sldId id="409" r:id="rId93"/>
    <p:sldId id="410" r:id="rId94"/>
    <p:sldId id="411" r:id="rId95"/>
    <p:sldId id="412" r:id="rId96"/>
    <p:sldId id="413" r:id="rId97"/>
    <p:sldId id="414" r:id="rId98"/>
    <p:sldId id="415" r:id="rId99"/>
    <p:sldId id="419" r:id="rId100"/>
    <p:sldId id="420" r:id="rId101"/>
    <p:sldId id="417" r:id="rId102"/>
    <p:sldId id="418" r:id="rId103"/>
    <p:sldId id="422" r:id="rId104"/>
    <p:sldId id="423" r:id="rId105"/>
    <p:sldId id="427" r:id="rId106"/>
    <p:sldId id="424" r:id="rId107"/>
    <p:sldId id="425" r:id="rId108"/>
    <p:sldId id="428" r:id="rId109"/>
    <p:sldId id="429" r:id="rId110"/>
    <p:sldId id="430" r:id="rId111"/>
    <p:sldId id="431" r:id="rId112"/>
    <p:sldId id="432" r:id="rId113"/>
    <p:sldId id="433" r:id="rId114"/>
    <p:sldId id="434" r:id="rId115"/>
    <p:sldId id="436" r:id="rId116"/>
    <p:sldId id="448" r:id="rId117"/>
    <p:sldId id="449" r:id="rId118"/>
    <p:sldId id="437" r:id="rId119"/>
    <p:sldId id="439" r:id="rId120"/>
    <p:sldId id="440" r:id="rId121"/>
    <p:sldId id="441" r:id="rId122"/>
    <p:sldId id="442" r:id="rId123"/>
    <p:sldId id="443" r:id="rId124"/>
    <p:sldId id="444" r:id="rId125"/>
    <p:sldId id="446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BF12-DD63-4AA5-BFB7-62CBCC64B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1B9F9-CBBC-455F-BE0B-6780DDE21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5CAED-D93A-4C08-9C71-54B9E6B5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FCA31-72DE-4C8E-8208-FAADC1CF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C5BD3-D401-474D-A799-3F1EEA62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E54B7-A5DE-4110-AE28-036BE322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2A1B9-B7D5-46BB-BCBF-7AC5A7F30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0CD43-F42A-4EFB-88D4-AF27625F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0DE3B-C60A-4700-AAF8-8486E39C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B34C2-9E7D-49C5-BBE4-62F51E7E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8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875EF3-44D5-4FFF-84E4-D96DAAED5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DE287-E812-4FE8-B80A-34DBA6FCA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F090-56D7-478F-BA23-10DD085BC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19AE-811C-4FDE-AD47-D37D9FEA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2289-BD5C-468F-B988-3D07CE24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0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CEBF-88BF-4B54-A5B1-F38192AD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A47F-216A-48ED-BEB1-A9B05C80F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3EE4D-1499-461F-BAEC-E35B02FF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5F245-1F16-4432-A591-F7A490DF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63BC8-97F9-427F-8B30-DBDA2EEC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9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6EC8-7181-4C38-860C-345189EA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65B69-A591-453C-8C62-1E7F8D86E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C420-254E-4C8C-A71C-32BB09B9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3F42C-38D9-4962-9D51-8F48A7E5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CF7B5-9E49-4908-B0A8-078FE271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0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DC60-99A3-4619-8CE0-B87B5042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68E49-8180-454E-8A4B-4BE8BB660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8CAE-9C19-416B-B5D8-39F895A94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C47A8-B613-4325-A53A-092C22D3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3E350-CB57-4F0B-93E8-802463B6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0B224-93EE-4751-84F2-FB68432B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1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CADB-F820-4471-A311-F69E1D43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9D8D3-4C14-4273-A5CD-D39E122B7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F3330-92C7-4828-AA34-8646811B1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BF256-C4E8-438B-93CD-C930500B2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A59C2-E0AF-4DB4-880E-6486342A9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10842C-775C-4D68-8422-3C50AFBA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DA5FD-833E-4D04-855E-21DF12AC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E02B0-4054-4C3A-9D2E-D7DFCABFE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6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4CBC-B4FA-42D4-BC74-A35270D9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64DE-CBD9-4552-8321-3232FB52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1D35F-5317-4152-98B0-913CED41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46175-B3F0-4287-9B38-5742E03C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4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A91FE-4750-4B98-B28D-637E2B007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AF81E-B6B0-4A79-9B81-C5651AE3F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621CE-F64B-422C-AC82-805E4FFA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2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B4E91-CD7B-42CB-9C98-1BF4AA69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409E-F825-4FC2-A696-75ADA8450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D49C2-64A2-456F-BB81-763444DDD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28858-5D1A-4803-885E-BCCC78AAE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459DF-C0F6-4AFF-AA9B-B39E4E0F4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43857-79BB-4703-A490-D7E3C33E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FEC7-AEDC-4CD9-B389-687B6200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9A17C7-3195-43C1-8FD5-C4EF9D09A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814A8-3668-4B34-943F-AE1C72482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4EC24-249E-4ACB-9E26-7A300F8D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36023-F5C9-4943-B29C-22DAFAED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48F0B-D20B-4A0E-AA0F-2AB9CCCE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77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8A29F-0323-401F-B873-13990F483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99778-8521-44B2-92A2-139E3C756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8BE11-11BB-44D8-B64E-B2BBFE090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E269E-0D4D-4760-A986-1EF257FD3F46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3D0C4-4271-49B3-87E8-76BC1608E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3A8BC-4331-42BE-BA19-07618AC35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9916D-E041-4316-BF88-4CFD7AD4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7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7804-1A6B-4572-8084-F45B3897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60A1-9A37-444B-8F9E-70BCB969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A378B-429D-475D-9589-9C1BB1CC3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2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70A6-2DE5-42A2-86C2-1C956751B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FA58-B6A6-4121-B854-5153A6F1B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328AB-4AA9-48BC-9BE5-DB0FB1156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" t="30267" r="40972" b="172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983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A5B4-7AD7-43FD-A9D7-1496587D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E903D-495E-4567-B512-1DD5CAC6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AA58B-A692-4F36-8730-2B0837FE9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1" t="8889" r="4774" b="8889"/>
          <a:stretch/>
        </p:blipFill>
        <p:spPr>
          <a:xfrm>
            <a:off x="0" y="-1"/>
            <a:ext cx="12192000" cy="684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604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D613-7A7C-471F-900A-0D7A94CC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0B0D3-D125-4F63-8F7D-D6260FC1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D5256-8A15-46A2-AE8E-1C404ADF9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-1" y="0"/>
            <a:ext cx="1228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163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F0E17-8E6F-47BA-9EDD-9D073CA6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E943-AA69-4AE7-B721-AFAF9FB1D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E5A59-0A7E-420F-A1CF-AC8211652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2" t="9931" r="5729" b="9931"/>
          <a:stretch/>
        </p:blipFill>
        <p:spPr>
          <a:xfrm>
            <a:off x="0" y="0"/>
            <a:ext cx="12192000" cy="68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07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67D3-E17F-4DF7-86C2-A32E8EC7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00A4-B659-47E0-9CC1-10A7EB3EE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3D681-3021-439F-BD7F-6EA4B955A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9" t="9932" r="5729" b="9930"/>
          <a:stretch/>
        </p:blipFill>
        <p:spPr>
          <a:xfrm>
            <a:off x="0" y="0"/>
            <a:ext cx="12192000" cy="68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09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CBA7-9274-4F63-A50C-40EA67A5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FEF2-B178-4347-8A74-D3095D71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AD58E-5483-4615-BBA4-17DB6B75D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3" t="9931" r="5556" b="9931"/>
          <a:stretch/>
        </p:blipFill>
        <p:spPr>
          <a:xfrm>
            <a:off x="0" y="0"/>
            <a:ext cx="12192000" cy="68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255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CBA7-9274-4F63-A50C-40EA67A5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FEF2-B178-4347-8A74-D3095D71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F215A-6FDB-4B0D-A47B-02D6F725B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6" t="9931" r="5729" b="9931"/>
          <a:stretch/>
        </p:blipFill>
        <p:spPr>
          <a:xfrm>
            <a:off x="0" y="0"/>
            <a:ext cx="12192000" cy="684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899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1CC4-5660-4CEA-9751-54EF501F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FAC71-29B5-4198-B757-F92ACEA8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827BC-2948-4307-8E92-999814315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" t="9931" r="5990" b="9931"/>
          <a:stretch/>
        </p:blipFill>
        <p:spPr>
          <a:xfrm>
            <a:off x="-1" y="0"/>
            <a:ext cx="12192001" cy="68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762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CDCE-E66E-46D6-853B-12A00F26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B3E51-D734-4561-A2F5-DEA473191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44F69-1099-4253-B784-DCA3E9ACD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37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8390-5708-418F-A2D8-C1E3362F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00C89-15BB-4AD9-B93A-BE7FF26DA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E1693-3FFC-45A6-93FF-75BADE9F3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" t="8472" r="4167" b="8611"/>
          <a:stretch/>
        </p:blipFill>
        <p:spPr>
          <a:xfrm>
            <a:off x="0" y="0"/>
            <a:ext cx="12192000" cy="68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966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B25A-A6F1-4B9E-A0B1-15C131A0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60E4-F603-44C2-84E5-E63F929B0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D2024-5BA8-4683-9439-3267C779D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1" t="8534" r="4166" b="8399"/>
          <a:stretch/>
        </p:blipFill>
        <p:spPr>
          <a:xfrm>
            <a:off x="0" y="0"/>
            <a:ext cx="12192000" cy="68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5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2178-326B-477A-8D16-C1C9D0FC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72640-DCEB-474E-A760-6DB5B6999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3ED4F-7A69-4252-B1B1-6232A4C61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" t="29067" r="38639" b="1626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64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FEA2-9B0B-468F-B49A-31606FDF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287F0-A9FF-42E3-918A-895F41FF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62586-37BD-40E5-A436-E08FDA069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8" t="8533" r="4167" b="8133"/>
          <a:stretch/>
        </p:blipFill>
        <p:spPr>
          <a:xfrm>
            <a:off x="0" y="0"/>
            <a:ext cx="12192000" cy="68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34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9FF9-3A9C-415A-8FF2-30039A8D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71956-54CB-4E33-A1D8-EAF1CAD8A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F73F5-FDF8-4845-9D0F-D22D02319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" t="8668" r="4167" b="8666"/>
          <a:stretch/>
        </p:blipFill>
        <p:spPr>
          <a:xfrm>
            <a:off x="0" y="0"/>
            <a:ext cx="12192000" cy="687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5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A158-9225-431F-8A68-08C21146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Custom Commands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2376C-DFA5-4953-B9A8-610FE80F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AFC0-4F49-4547-BD1B-150747DF3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550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7AAC-C5F0-415D-8524-D16FAE64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72805-2734-488D-8773-409F74A0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E8810-A48F-4F3E-A274-F404E8F7F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1" t="9931" r="5806" b="9931"/>
          <a:stretch/>
        </p:blipFill>
        <p:spPr>
          <a:xfrm>
            <a:off x="0" y="0"/>
            <a:ext cx="12192000" cy="68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564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F9E2-0A57-4EDF-8E23-A37DBCE0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A4533-1632-4A5A-ABF5-79AEFF24C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51D99-B280-4DC4-9760-4553B71FE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5" t="9931" r="5723" b="9931"/>
          <a:stretch/>
        </p:blipFill>
        <p:spPr>
          <a:xfrm>
            <a:off x="0" y="0"/>
            <a:ext cx="12192000" cy="68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027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D345-6869-4366-A811-D931BC94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0DA1-E3AE-4B64-BA6E-28DC42504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34667-EF78-4FCB-957E-37B38A6AF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86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772F-791B-4068-A030-088ABE68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C8A4-1269-4135-A94E-966E608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5CFF1-874C-4053-8E42-916E326B4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8844" r="4167" b="7755"/>
          <a:stretch/>
        </p:blipFill>
        <p:spPr>
          <a:xfrm>
            <a:off x="-1" y="-1"/>
            <a:ext cx="12192001" cy="68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28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3785-C7FF-43E0-94C6-D4BA6409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6AF1E-EFCA-4252-926A-DFB0EDA1E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86864-A15C-4BB0-83BC-BA8C220D8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8" t="8571" r="4167" b="7619"/>
          <a:stretch/>
        </p:blipFill>
        <p:spPr>
          <a:xfrm>
            <a:off x="-1" y="-1"/>
            <a:ext cx="12192001" cy="68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05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B371-BF84-47D6-BDE6-07BE4E43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0DF93-56A8-4217-B55E-764F9C41C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C4A55-894D-44ED-B6DF-51AE8CE3D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92000" cy="6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197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57C4-DE88-427A-A977-4E931A2E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54835-E82A-4433-B9EC-28692F067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6E4D1-D7D7-4864-8F64-C98B5D14A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4" t="9931" r="5889" b="9931"/>
          <a:stretch/>
        </p:blipFill>
        <p:spPr>
          <a:xfrm>
            <a:off x="0" y="0"/>
            <a:ext cx="12192000" cy="68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2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B7CB-F36C-47DA-A5E4-B0FC9856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8ADD-20EF-46AA-94C9-ECF3D936F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450D5-C9A7-4A54-8AF4-9D337D78E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" t="28533" r="38139" b="150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6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14E1-C621-4266-B69B-6ADF162D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D5895-FD55-41F5-8D9D-5BCCD5406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83F66-3390-4E8E-A64F-FAA34810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7" t="9931" r="5889" b="9931"/>
          <a:stretch/>
        </p:blipFill>
        <p:spPr>
          <a:xfrm>
            <a:off x="0" y="0"/>
            <a:ext cx="12192000" cy="682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734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A14D-7926-430D-8221-B2673D958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412B-8AFC-48CE-A434-260B78623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AD7E7-A5F5-4AD5-B998-7A27CA28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7" t="9931" r="5889" b="9931"/>
          <a:stretch/>
        </p:blipFill>
        <p:spPr>
          <a:xfrm>
            <a:off x="0" y="0"/>
            <a:ext cx="12192000" cy="68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89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B2F4-590C-4785-BE82-B01C4C07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F07B9-33F0-43EB-8428-F1F238D47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3835D-5DD7-4FBE-A63D-857132EAC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1" t="9931" r="6055" b="9931"/>
          <a:stretch/>
        </p:blipFill>
        <p:spPr>
          <a:xfrm>
            <a:off x="-1" y="0"/>
            <a:ext cx="12192001" cy="68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465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5AF26-E8C7-44F5-95D2-A85809CC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628AE-50BC-4DAC-ACD4-9A222D954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7107A-DF6D-4FB5-9E3E-6D19E6A1F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4" t="9931" r="5806" b="9931"/>
          <a:stretch/>
        </p:blipFill>
        <p:spPr>
          <a:xfrm>
            <a:off x="0" y="0"/>
            <a:ext cx="12192000" cy="68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153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3924-32D2-4E82-8C72-49293464F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5434B-7FB7-4334-8ECF-FB410B26D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EB15F-F438-49DF-83E6-9157E49A0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8" t="9931" r="5806" b="9931"/>
          <a:stretch/>
        </p:blipFill>
        <p:spPr>
          <a:xfrm>
            <a:off x="0" y="0"/>
            <a:ext cx="12192000" cy="68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254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AA13-1E2E-41D6-A8DA-624E2730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48F65-110E-4126-A63A-E7729DC0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3E68-30A5-4C51-A967-9E2799235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1" t="9931" r="5723" b="9931"/>
          <a:stretch/>
        </p:blipFill>
        <p:spPr>
          <a:xfrm>
            <a:off x="0" y="0"/>
            <a:ext cx="12192000" cy="68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2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DC80-19A1-431E-8F4B-77014A90E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E0235-717A-4F8E-B4C2-5D2D576CF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46AD2-8292-4E45-9E37-52D19A9E2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DF83-CEE9-4387-BCF2-CE4D65E7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B8A4F-3A92-4A7C-9168-3EC4A38A4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F918E-7F0E-42E9-BEC0-F840914B3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1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CD0B-F58B-40BF-842F-103F8A4D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1F2D6-5F7D-4785-9E40-ACA740F18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027D0-FE13-4AF5-97D0-E7386DB92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" t="29333" r="37889" b="16001"/>
          <a:stretch/>
        </p:blipFill>
        <p:spPr>
          <a:xfrm>
            <a:off x="0" y="0"/>
            <a:ext cx="12260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7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E9E3-3EF1-4708-8641-A0CC1251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7CD11-6C27-4021-A1B3-714BBD85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CD76A-D6DC-42EB-AB92-5F8CF4AD4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2" t="26621" r="388" b="13867"/>
          <a:stretch/>
        </p:blipFill>
        <p:spPr>
          <a:xfrm>
            <a:off x="-1" y="0"/>
            <a:ext cx="12168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57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D3D1-B077-4A76-A788-2187D282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D999-2875-417A-BBC5-5EED8A275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BFCC4-FDAF-4610-B09A-F2BE17BBF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-18288"/>
            <a:ext cx="12182194" cy="68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B429-BAC6-402B-A6CF-71FA4B3B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EB49A-5885-4443-A285-88EAFD28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4B011-8AA0-42E5-A4EA-6FA663CCD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" t="5324" r="972" b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8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1CF5-F2CF-4F6E-82B2-578F8989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8924B-4194-4481-B1A0-FAA7B6517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0C668-1961-485B-A86A-71B1BAC5A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" t="27734" r="36471" b="14400"/>
          <a:stretch/>
        </p:blipFill>
        <p:spPr>
          <a:xfrm>
            <a:off x="0" y="0"/>
            <a:ext cx="12192000" cy="687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8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71B9-80D3-45FD-8E60-EFAE3EEF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5EAC-03C3-47E1-80D5-3B78E77DF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4E939-B90C-4FB8-A82F-935584115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" t="27733" r="41389" b="20534"/>
          <a:stretch/>
        </p:blipFill>
        <p:spPr>
          <a:xfrm>
            <a:off x="0" y="-15780"/>
            <a:ext cx="12223988" cy="68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1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39AB-5102-4DB3-8BA2-45504420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DB1EE-0872-4D7F-941F-1A7ADDEB4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2C9FC-F569-4B6C-AEC7-FB19C525C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4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0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4A0CA-6355-477F-A1DB-CF7877EB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1DD14-2A55-4442-99E4-9AED3C9CC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74CD1-E4F9-400F-AE5F-53854A507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1" t="9931" r="4972" b="9931"/>
          <a:stretch/>
        </p:blipFill>
        <p:spPr>
          <a:xfrm>
            <a:off x="0" y="0"/>
            <a:ext cx="12180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8720-093C-4013-B2F3-144F4F0D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F601D-36C4-46E3-8532-B1C3C00A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64B7A-4214-43AF-B46C-91385783C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8" t="9931" r="4166" b="9931"/>
          <a:stretch/>
        </p:blipFill>
        <p:spPr>
          <a:xfrm>
            <a:off x="-1" y="0"/>
            <a:ext cx="12168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14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5D3F-4AE6-4120-AAA8-C6FA6040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BBAAD-2BAC-434D-8C71-64BA83D41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33FEE-0F90-463D-8BE4-C84E07E31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 t="8400" r="4167" b="84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8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6446-F68B-4C48-87D6-1B5733E7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8CC8-9A6E-409B-BA21-315C5CEAE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004B5-3E11-4AFC-B833-CCA343AB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6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81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01C2-AB6F-472E-9377-1194B459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7C05-C364-4A31-8298-49162DAF5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2A85F-A1AE-40A3-817A-E7170547D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" t="29600" r="39389" b="15733"/>
          <a:stretch/>
        </p:blipFill>
        <p:spPr>
          <a:xfrm>
            <a:off x="0" y="-1"/>
            <a:ext cx="12192000" cy="68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41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7AD0-CE84-4F01-AAF4-8E69F4F1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85F1C-988C-4244-87D0-09DEB7BCD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35C29-C808-463F-B612-2D6DC63EF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-1" y="0"/>
            <a:ext cx="1228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8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DF61-4A7E-43FF-BC02-076CFB52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564A5-8787-4E05-B657-CFBED94CC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12EE3-E7F5-4125-AF64-E59B8D74E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8" t="9931" r="4167" b="9931"/>
          <a:stretch/>
        </p:blipFill>
        <p:spPr>
          <a:xfrm>
            <a:off x="0" y="0"/>
            <a:ext cx="1220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7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48C6-1BA5-49C4-BAF2-3581C9EA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530E-D68F-4679-8C99-9738255A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24D6D-4795-4284-B7EE-D90CFF829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7" t="9931" r="3473" b="8933"/>
          <a:stretch/>
        </p:blipFill>
        <p:spPr>
          <a:xfrm>
            <a:off x="-1" y="-28384"/>
            <a:ext cx="12193977" cy="68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42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B528-339A-4A41-A697-7289024F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AE87-3392-4DA7-A329-1434A44BB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23FCA-0F24-4862-8319-E4308D2B9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1" t="9931" r="3473" b="9931"/>
          <a:stretch/>
        </p:blipFill>
        <p:spPr>
          <a:xfrm>
            <a:off x="0" y="0"/>
            <a:ext cx="1219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1B00-A235-4B73-A265-4A91FDA9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3ED51-109E-4B8D-A28E-6F238A5B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9257-CF6C-458E-8195-7B1809857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" t="28800" r="42305" b="206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22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2E5C-820F-4926-9D72-2935C02D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9AD63-4FCF-4478-9840-285052F1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066EE-9E0F-4BD1-A7FB-57CE20BAA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9931" r="4055" b="9931"/>
          <a:stretch/>
        </p:blipFill>
        <p:spPr>
          <a:xfrm>
            <a:off x="-1" y="0"/>
            <a:ext cx="12164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51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B15C-94BD-44D1-8293-B9F01984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55DB-FBBF-4489-93E4-E644A02B2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F2ADB-4B7A-4756-9FDC-FCF0025A5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" t="9931" r="4167" b="9931"/>
          <a:stretch/>
        </p:blipFill>
        <p:spPr>
          <a:xfrm>
            <a:off x="0" y="-27432"/>
            <a:ext cx="12161692" cy="68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23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D60A-0CCE-4DD1-A836-8F96709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6312-8AE4-42A7-A6AE-66485FD69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8EF34-587A-4F7E-BB9A-494CB6F8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 t="9931" r="4167" b="9931"/>
          <a:stretch/>
        </p:blipFill>
        <p:spPr>
          <a:xfrm>
            <a:off x="-1" y="0"/>
            <a:ext cx="12139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19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C152-B31F-41F5-A488-7377D19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3EDE-138A-4194-9414-11295F8F1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2FBBE-07BC-4885-B0AD-4D356AAE1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" t="9931" r="4167" b="9931"/>
          <a:stretch/>
        </p:blipFill>
        <p:spPr>
          <a:xfrm>
            <a:off x="-1" y="0"/>
            <a:ext cx="12179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88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002C-3B8E-4884-B9C9-160A16F9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Linux Commands Part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68C1-45C3-46D8-B613-9A3BCFA8E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49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B652-5D89-4803-9A3F-F6D009BA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CDA5E-067E-4C24-BD40-FDABB4AB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DB140-55AC-4AC8-A5FF-743E648DD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" t="9931" r="4167" b="9931"/>
          <a:stretch/>
        </p:blipFill>
        <p:spPr>
          <a:xfrm>
            <a:off x="-1" y="0"/>
            <a:ext cx="1216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03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303E-C42E-4923-A95D-BE58020F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0770-9BC3-4D64-9424-F5569C184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1F7AC-B851-441F-B4F3-EBBA83661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1" t="9931" r="4166" b="9931"/>
          <a:stretch/>
        </p:blipFill>
        <p:spPr>
          <a:xfrm>
            <a:off x="0" y="0"/>
            <a:ext cx="12190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4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931A-172F-4606-8CDE-B1E420C2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C6E11-9B6E-4945-84D4-80289D87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DA05A-B2B8-4C95-9600-3A4F513C4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" t="9931" r="4166" b="9931"/>
          <a:stretch/>
        </p:blipFill>
        <p:spPr>
          <a:xfrm>
            <a:off x="0" y="0"/>
            <a:ext cx="1218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56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580E-A67A-416C-ADC3-FB52152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8546-F2A3-4913-B732-A3BE34830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C0D0F-5BE0-44AD-AEBC-BA11FDAE4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 t="9931" r="3474" b="8800"/>
          <a:stretch/>
        </p:blipFill>
        <p:spPr>
          <a:xfrm>
            <a:off x="0" y="0"/>
            <a:ext cx="12161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5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08E2-EC97-4E2C-AEAF-D7FBB4BA1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2868D-9D8E-45AA-BDB6-63557999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1FBB2-35B4-49F2-9229-46FB639DE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" t="9931" r="4167" b="9931"/>
          <a:stretch/>
        </p:blipFill>
        <p:spPr>
          <a:xfrm>
            <a:off x="0" y="0"/>
            <a:ext cx="12195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456A-D04B-44EC-90F1-1574A17B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66026-9453-4F9B-981D-C4156471B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983F2-5839-4E8F-8AA9-C9F607421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8" t="28800" r="2083" b="18533"/>
          <a:stretch/>
        </p:blipFill>
        <p:spPr>
          <a:xfrm>
            <a:off x="0" y="0"/>
            <a:ext cx="12217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F59D-3CDD-4721-8AB8-58A1A838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79644-DFB4-4826-AC70-540D84EB7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D7C8-59DD-4827-8F1A-867FAAE7F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" t="9931" r="4167" b="9931"/>
          <a:stretch/>
        </p:blipFill>
        <p:spPr>
          <a:xfrm>
            <a:off x="-1" y="0"/>
            <a:ext cx="1216224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2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62AA-033B-406C-BE60-89500D68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7CF4-B97F-4C33-99C3-D08E92846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2C02D-E07A-4DA9-B6CB-0437181B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1" t="9931" r="4166" b="9931"/>
          <a:stretch/>
        </p:blipFill>
        <p:spPr>
          <a:xfrm>
            <a:off x="0" y="0"/>
            <a:ext cx="1222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17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3F15-D611-436D-BAA1-715524D7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Linux Commands Part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27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36BF-FAB6-46A3-BDEA-C3231F0F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83B34-B6C0-4DD3-9B64-3E0C86C99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E2EE-BE36-4197-8755-8E46DE73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" t="9931" r="4167" b="9931"/>
          <a:stretch/>
        </p:blipFill>
        <p:spPr>
          <a:xfrm>
            <a:off x="0" y="0"/>
            <a:ext cx="12195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2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F1A9-B577-4E53-835C-251F3D11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C2B4-C3FC-49A6-9CDD-752EDE10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D306E-4B77-4BCB-9308-AA39D42A7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" t="9931" r="4167" b="9931"/>
          <a:stretch/>
        </p:blipFill>
        <p:spPr>
          <a:xfrm>
            <a:off x="-1" y="0"/>
            <a:ext cx="1217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51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7322-189C-4149-BA85-CAA4478B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E75F-1007-408C-BC71-C79C00D1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844EC-8B0E-4155-BADC-684F44E3E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 t="9931" r="4167" b="9931"/>
          <a:stretch/>
        </p:blipFill>
        <p:spPr>
          <a:xfrm>
            <a:off x="-1" y="0"/>
            <a:ext cx="12190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86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0F58-B8B0-4996-BC13-DB8D46C9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50A6-1228-44F2-88D2-AAE4FADD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CCDAE-E8DB-43D4-A208-61E2CCE55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8" t="9931" r="4167" b="9931"/>
          <a:stretch/>
        </p:blipFill>
        <p:spPr>
          <a:xfrm>
            <a:off x="0" y="0"/>
            <a:ext cx="1220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56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C56D-A267-451B-94F8-D3C829E2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5350FD-BF15-48EE-9954-3DF6EF234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67" t="10267" r="3917" b="9333"/>
          <a:stretch/>
        </p:blipFill>
        <p:spPr>
          <a:xfrm>
            <a:off x="0" y="0"/>
            <a:ext cx="12210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18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F96B-B2E7-4CAC-8541-1EB08BD8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DE189-69C3-4283-9F62-0F857DBE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EF7B5-C8DD-46C8-9CAF-56DC832B7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 t="9931" r="4167" b="9931"/>
          <a:stretch/>
        </p:blipFill>
        <p:spPr>
          <a:xfrm>
            <a:off x="0" y="0"/>
            <a:ext cx="1217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87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CAA13-38AE-4A71-9DA7-DF150A0B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20615-17E4-4527-896A-8566155B7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B46F8-6D43-4F20-B121-49368A4BD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" t="9931" r="4167" b="9931"/>
          <a:stretch/>
        </p:blipFill>
        <p:spPr>
          <a:xfrm>
            <a:off x="0" y="0"/>
            <a:ext cx="12179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0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C7F6-C37B-496A-9E46-5BD75A2E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6CA99-4397-4BF3-9CA3-43391DD05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D66F0-B4FD-4D83-ACF1-C610A5B58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" t="28133" r="40722" b="18667"/>
          <a:stretch/>
        </p:blipFill>
        <p:spPr>
          <a:xfrm>
            <a:off x="-1" y="1396"/>
            <a:ext cx="12192001" cy="68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6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D977-5F22-410F-8B04-2D395B06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9F12-DE70-404B-9656-2FC8DE76C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67A57-F2B8-4D6C-ABEE-D7C91ED82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0" t="9931" r="4167" b="8527"/>
          <a:stretch/>
        </p:blipFill>
        <p:spPr>
          <a:xfrm>
            <a:off x="0" y="0"/>
            <a:ext cx="12173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7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41B0-63F8-44D2-8DF3-3FA31FBD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EBE2F-57AC-4E06-B8BA-5979B0DE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15519-0A88-47B3-BA8F-FAE0452F7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 t="9931" r="4167" b="9931"/>
          <a:stretch/>
        </p:blipFill>
        <p:spPr>
          <a:xfrm>
            <a:off x="-1" y="0"/>
            <a:ext cx="12190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29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1569-619A-41B5-98D3-703EDD60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09891-4E72-4438-B751-D2210F986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EA7AE-B937-4CCA-B06E-B3812FD97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 t="9931" r="4167" b="9931"/>
          <a:stretch/>
        </p:blipFill>
        <p:spPr>
          <a:xfrm>
            <a:off x="0" y="0"/>
            <a:ext cx="12206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3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8AD5-EE43-4047-A116-E1940E9B3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1A5DC-43A3-4FE2-ADAF-4E38EC6B1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BEBC4-B886-4D5D-AE0D-54FE22840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1" t="9931" r="4167" b="9931"/>
          <a:stretch/>
        </p:blipFill>
        <p:spPr>
          <a:xfrm>
            <a:off x="-1" y="0"/>
            <a:ext cx="12155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2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F133D-D92D-4BEA-8BE3-66E5B8ED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603C3-DB49-4EDB-8E5A-D96E9E14F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71E8D-CEA4-49CA-9B66-2EE7CF4B0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 t="9931" r="4167" b="9931"/>
          <a:stretch/>
        </p:blipFill>
        <p:spPr>
          <a:xfrm>
            <a:off x="0" y="0"/>
            <a:ext cx="1217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1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457C-A8A6-431B-B2BE-689DFD16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27D3-0CEE-4BCF-BB7F-B85BA10BF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1792E-DA53-4BA2-A98C-3B575DA9B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" t="9931" r="4167" b="9931"/>
          <a:stretch/>
        </p:blipFill>
        <p:spPr>
          <a:xfrm>
            <a:off x="0" y="0"/>
            <a:ext cx="12195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0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CFB2-9D2F-41A8-A8FD-21B5C4EB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87528-9092-4216-B934-380D74A47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23AEA-7FF1-4DAF-A087-CC9AC01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" t="9931" r="4167" b="9931"/>
          <a:stretch/>
        </p:blipFill>
        <p:spPr>
          <a:xfrm>
            <a:off x="-1" y="0"/>
            <a:ext cx="1221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53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D2AF-CAFB-4B55-8554-759DE18F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33EA4-BC98-499D-A54F-C25EFEA61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DB3D0-A719-4E2E-9481-919668940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8" t="9931" r="4167" b="9931"/>
          <a:stretch/>
        </p:blipFill>
        <p:spPr>
          <a:xfrm>
            <a:off x="0" y="0"/>
            <a:ext cx="1220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03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D70A-1747-4FE7-B61B-3F04AE16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4F0FD-A7C5-4A05-869D-6D5364D13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0440D-C1A3-4B63-A3D3-2888B7423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8" t="9931" r="4167" b="9931"/>
          <a:stretch/>
        </p:blipFill>
        <p:spPr>
          <a:xfrm>
            <a:off x="-1" y="0"/>
            <a:ext cx="12184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86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A019-8B3F-44FA-B335-1F63BE28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FEA49-FA31-4624-8129-E87D1789E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21403-9F0E-497A-944D-C1E735E2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" t="9931" r="4167" b="9931"/>
          <a:stretch/>
        </p:blipFill>
        <p:spPr>
          <a:xfrm>
            <a:off x="0" y="0"/>
            <a:ext cx="12196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8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6FEF-BC50-4631-A304-52676176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BB015-AAC2-407F-993B-23C6C12DA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5C4AB-620A-4E9F-AF6C-D107D8F6D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-1" y="0"/>
            <a:ext cx="1228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7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9E2A-641B-48A0-84EA-03C98D8C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15B6-61A4-456D-8CF9-E0F88B53A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7F4F7-3D0C-4E7E-B8AE-E8EDDF66F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61" t="18666" r="7722" b="28667"/>
          <a:stretch/>
        </p:blipFill>
        <p:spPr>
          <a:xfrm>
            <a:off x="0" y="19684"/>
            <a:ext cx="12198312" cy="683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2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ECCFC-593F-4BED-B05D-249D3CAE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C5803-6D72-46B0-8B05-80E930997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C2B0E-0402-4C7C-B86F-F4E46737A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36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B2FC-D362-40D8-BA71-CAF9EEF0A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1FB1-FFC1-4298-A501-FB232E53E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07EFB-0DA0-42BA-B4A3-FDD3BB23D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66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369C-C827-4DC0-AB89-6DE3453D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F2F3-5B1A-4663-BE1D-62272FC96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035AC-E664-4217-8D10-08E110ECB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8" t="12933" r="7639" b="129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93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FB68-F83A-461D-8F7E-60034647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91F74-346A-41E3-8072-0FA0A3813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B5197-DD67-4BD6-8B34-E8227475F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4" t="12800" r="8139" b="12934"/>
          <a:stretch/>
        </p:blipFill>
        <p:spPr>
          <a:xfrm>
            <a:off x="-1" y="0"/>
            <a:ext cx="12200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83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3826-675B-451F-923F-3A7E443E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5AE54-9E62-4414-A223-0D3ADAEE7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031A0-FD39-4DB8-BADA-644FD502C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8" t="9931" r="7139" b="99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43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E652-CB61-4C5D-BC62-1E494CF7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E466E-36DA-48B8-A47D-A41642532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DBF7E-0CA5-44CC-A8A2-9F55EF8B0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4" t="8000" r="5972" b="88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4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359B-E6EC-4E49-B422-377D6881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3BEC-2CDD-4B5B-9958-8D516C1E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DE1E7-31A8-4E35-81DA-5E4070319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" t="9931" r="3555" b="7733"/>
          <a:stretch/>
        </p:blipFill>
        <p:spPr>
          <a:xfrm>
            <a:off x="-1" y="0"/>
            <a:ext cx="12194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4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5C71-C7E1-4430-8E96-E4E08E87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FCC8-E2ED-4145-8E63-DB36A15A5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59E00-4BF1-4E94-B650-F113236F5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" t="9931" r="3555" b="7866"/>
          <a:stretch/>
        </p:blipFill>
        <p:spPr>
          <a:xfrm>
            <a:off x="0" y="0"/>
            <a:ext cx="12169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1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7578-EC1C-4D4F-B312-EAF041F7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007A-1134-4BA0-BF44-4283D752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B9076-81A8-48BF-8BBB-5E66D67FF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-1" y="0"/>
            <a:ext cx="1228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0407-AFF8-46D1-A667-C4AAABA7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4817D-7EBD-46BF-9F6C-B8D71A187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4D4DF-65C3-4C38-9594-90A5DFCD0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51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90645-9D72-4944-A216-861134D9B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2E79-51BC-4088-9069-DEC15840D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0224D-5069-40F3-A209-15E8C2013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" t="9932" r="2083" b="6532"/>
          <a:stretch/>
        </p:blipFill>
        <p:spPr>
          <a:xfrm>
            <a:off x="0" y="0"/>
            <a:ext cx="12215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2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FE72-C0E3-4490-AA8A-A267F7C0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B887E-592C-481A-9CC1-1E24E2957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A803A-0898-4D4F-AE88-DE4F04F89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" t="9932" r="2721" b="6532"/>
          <a:stretch/>
        </p:blipFill>
        <p:spPr>
          <a:xfrm>
            <a:off x="23517" y="0"/>
            <a:ext cx="12168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7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50401-C3E5-4951-831C-C6640BA2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126F-7C28-49C5-9217-851DB3C16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3ED43-B7FC-4F5D-8FEE-3AEB952C9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21276" y="-186612"/>
            <a:ext cx="12170723" cy="70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6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0C6B-AB9F-4C8F-B5BF-AD4B2D7D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78B8F-EDD2-48ED-95A8-5892FED44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D8060-9A98-40C1-BE8D-B8C5CAC1A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" t="7866" r="2083" b="7467"/>
          <a:stretch/>
        </p:blipFill>
        <p:spPr>
          <a:xfrm>
            <a:off x="22608" y="0"/>
            <a:ext cx="12169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2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EE99-6689-48BF-B5F4-F7864541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3709-0209-4F78-A7BF-CEB58BFC7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CC2C8-AA5D-44A8-8F2D-3074B2EAC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92000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033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752A-5C69-417D-B6D6-0C86DFC7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7AE99-9E72-4BBD-A68D-BAAD06282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6527C-5E8D-475A-8F15-7D8568DB6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" t="7600" r="2806" b="7600"/>
          <a:stretch/>
        </p:blipFill>
        <p:spPr>
          <a:xfrm>
            <a:off x="0" y="0"/>
            <a:ext cx="12195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99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E9F2-D380-4F95-B17C-E2B8C32C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DF7-D558-404D-B9E5-13CF92A38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7067B-C9BF-4FDD-ABEB-18EB9962C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" t="7600" r="2973" b="7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338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887C-4664-4497-A337-71CB3594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5D810-A9E9-4247-AEB9-598A72F42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22FF3-78CB-4672-8949-1B3CEBB63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9" t="7200" r="2888" b="74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15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7B94-3FCB-470B-BD31-8829DD23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336FB-27AE-4C36-94C2-8EBC3F9FB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A6DA7-3EB8-4613-B942-E2EDDE3BB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" t="6401" r="2083" b="68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469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5FDC-FDD5-4246-8E08-7151870F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F703D-616A-46D6-A891-75022C0AA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B1BFD-333F-4E13-99AB-4AA89D4D7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0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CCB9-3884-40FD-B10B-77A8DD81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CFE4D-DC2D-4C5F-92CD-BFF44ECF1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9ECB7-EBD9-46EE-8A8C-BEDC71BFF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95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B892-F059-4151-8E36-7A97791D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5BC1-F7D4-43D3-8D5F-25DDFB896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C478A-56C9-41CB-84EE-FD13C72D2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8" t="8889" r="4166" b="8472"/>
          <a:stretch/>
        </p:blipFill>
        <p:spPr>
          <a:xfrm>
            <a:off x="-1" y="0"/>
            <a:ext cx="12192001" cy="68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87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2F12B-ABF7-4883-B2AC-C69F3A0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BB3A1-E0A2-4E26-8DDF-FBE742C8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C49E9-03A9-4DF1-A0FD-C4BAA07C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4" t="9931" r="4861" b="8889"/>
          <a:stretch/>
        </p:blipFill>
        <p:spPr>
          <a:xfrm>
            <a:off x="0" y="0"/>
            <a:ext cx="1221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9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DE24-E98B-42AC-B5BF-668114CB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FAF89-CA11-4376-A4D5-D5178803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01A40-817B-4337-AF0C-E767CA0FC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-1" y="0"/>
            <a:ext cx="1228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50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7F1B-B195-4444-84AD-41D1E703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5FB12-C5F0-4EC0-ADCF-4AE9FA51F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8A02A-9259-423E-9C83-E29120612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" t="8195" r="3559" b="79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461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8DF9-1A03-42DA-A4FA-4B1423F7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EE8A-0EEA-4396-97B1-2113EFF4E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314F0-4563-4C48-B2DA-C07A471F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" t="8056" r="3559" b="833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683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F56CB-1E71-43E4-9C95-AC336391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995DE-46DF-40A2-A0AD-03004E127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01427-D766-4612-9E39-BA5CEA53A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9" t="8791" r="4167" b="829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495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CCC2-E6E2-46BC-8D71-A86AA3DA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B9E29-A15D-4AF5-8007-BA775E68E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4C520-CDEB-450B-988B-2E5CAE023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" t="7918" r="3473" b="833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835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DC68-0D7E-4281-A6FA-A87959CF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8F6C-789B-4C7C-94AA-E497E1484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6379-249A-412E-9D5D-B7E3ED96F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7917" r="3385" b="79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31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B899-7E0F-4018-A1EC-DF0E45D9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F9832-27BC-4CE0-81F2-D58AB56F8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AF4B8-8931-4855-94A4-5AF1B2ED7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42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E2045-C1E8-4DBB-A204-EF810D6F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0A614-D2C8-4953-BD0B-719ED9F25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3FBE1-1201-4D1A-A183-F10BF66BE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" t="8333" r="3473" b="7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43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F296-8F9B-48AF-A7D2-C6485856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28FA8-F5EC-483E-9ADF-A0C9995E0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85A9D-E79C-4673-A72A-E85F0DABE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29" t="27867" r="2721" b="15067"/>
          <a:stretch/>
        </p:blipFill>
        <p:spPr>
          <a:xfrm>
            <a:off x="0" y="0"/>
            <a:ext cx="12192000" cy="68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81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2F63-8BC4-44AD-998C-E02CBE27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BAD8-3B18-4F59-9C95-D13202AA7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A7393-72D9-4EE8-8954-E2D9045A1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" t="7639" r="3385" b="76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987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3FA0-91EA-4C32-8256-AF842A27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5FFD-D965-46C5-949A-9B7323429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5975A-5D3B-4075-B3C4-D6656882C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5" t="7917" r="3558" b="7639"/>
          <a:stretch/>
        </p:blipFill>
        <p:spPr>
          <a:xfrm>
            <a:off x="-1" y="0"/>
            <a:ext cx="12192001" cy="68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200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C964-E8D8-48FD-9601-E8E4014A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43697-A482-4E32-9E38-5A5FC3FFD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0DC5F-82E5-4F98-810F-0C5D5509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" t="7778" r="3299" b="7778"/>
          <a:stretch/>
        </p:blipFill>
        <p:spPr>
          <a:xfrm>
            <a:off x="0" y="0"/>
            <a:ext cx="12192000" cy="68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299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5941-5D28-4CFE-ACDB-DB750A8B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EF95-56D1-4779-BEAC-2506FBDF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6EEF9-8780-4F5D-8016-8B09C8DE5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5" t="7778" r="3558" b="7639"/>
          <a:stretch/>
        </p:blipFill>
        <p:spPr>
          <a:xfrm>
            <a:off x="0" y="0"/>
            <a:ext cx="12192000" cy="68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0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8BE-F8CF-45CF-8C46-949049073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10A94-992B-4321-AF59-57488F961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81711-70DB-4DE9-A205-A06E9E57A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" t="7917" r="3558" b="8055"/>
          <a:stretch/>
        </p:blipFill>
        <p:spPr>
          <a:xfrm>
            <a:off x="0" y="0"/>
            <a:ext cx="12192000" cy="688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41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00B5-DDD4-49EB-A32C-66203BB2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Copy Move And Remove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0BA6C-3521-4D3E-A31C-CFFE2A99F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0DB0E-BF98-40C1-9D49-B5E3DBCCA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0" y="0"/>
            <a:ext cx="121920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769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72BB-0CA5-4A7B-A9A2-956E0763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734D3-3B85-42C0-9F7B-F684D6FA8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BB487-7A04-45B6-B1CF-8C4C89457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4" t="9931" r="5904" b="99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247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FCBF-0FC3-495A-9B7B-42524492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776A-4D4B-49D9-8B42-17567D848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B33B9-C816-45EC-9434-B75C6D498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1" t="9931" r="5817" b="9931"/>
          <a:stretch/>
        </p:blipFill>
        <p:spPr>
          <a:xfrm>
            <a:off x="0" y="0"/>
            <a:ext cx="12192000" cy="68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785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C51D-3CE3-4A99-8340-0E91171C6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1E539-949E-4E4D-8AAA-D2DBC86EA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BC7E8-768F-41D7-9E1C-BD3999066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2" t="9931" r="5729" b="9931"/>
          <a:stretch/>
        </p:blipFill>
        <p:spPr>
          <a:xfrm>
            <a:off x="0" y="0"/>
            <a:ext cx="12192000" cy="68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858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3B3C-5BF4-4F5E-84FE-23137CB7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E11D9-574C-4A1A-BBEC-B560B3316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621AC-D29E-42C1-90F8-908FD0E81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06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15</Words>
  <Application>Microsoft Office PowerPoint</Application>
  <PresentationFormat>Widescreen</PresentationFormat>
  <Paragraphs>4</Paragraphs>
  <Slides>125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Linux Commands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Linux Commands Part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Copy Move And Remove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Custom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03487778888</Manager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Sohail Qayyum Qureshi</dc:creator>
  <cp:lastModifiedBy>Sohail Qayyum Qureshi</cp:lastModifiedBy>
  <cp:revision>56</cp:revision>
  <dcterms:created xsi:type="dcterms:W3CDTF">2020-04-01T04:04:35Z</dcterms:created>
  <dcterms:modified xsi:type="dcterms:W3CDTF">2020-04-16T04:19:40Z</dcterms:modified>
</cp:coreProperties>
</file>